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9" r:id="rId5"/>
    <p:sldId id="258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67" r:id="rId17"/>
    <p:sldId id="272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165B-929B-DFF6-ADE7-C1DD7801C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40F403-B5EE-E8DA-589A-7A302C32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AF42D-D3C6-33C7-BE0C-BBF32246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07223-0726-74A5-3712-128BEE42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7D911-3CB9-39D7-3297-FB729B04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35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0ADBF-82FE-FE99-5BF4-D251530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6246AC-08CC-9EB0-CC2F-0671A2A2B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D470A-8222-89DE-6EBF-1F96AECC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5018-BEC7-3D88-9BDF-DEF513C3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3FC88-CA85-933F-0779-57CA867C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64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949A67-EB1F-276C-2BEB-D26861FC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26762B-3502-B025-8FAD-39A65892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CF4C1-7FF6-F493-4C85-31043530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418-0408-DDDC-7C06-E89C160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B207A-86D7-3D4C-4329-B9B23D64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128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8F65-9033-0369-EBEE-9EC9C63C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72965-DFB2-4F45-7411-91FB913D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42ED1-7717-B777-76E0-70136E07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8C305-5B80-AB25-368F-196F1AD7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F1183-D020-11F9-80A8-3A92211D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26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B618-9653-44D6-4D5B-4EA92799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6207D-D2A8-591D-6857-8F8D9FE6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9EC77-EC7E-8250-D168-7ACB3A70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4240E-3043-2768-CEDC-1E4FF9B1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745C2-5272-CE1A-C9C8-13D41CCB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47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5AEA-AC0A-41A1-D98F-984694EE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705AD-1928-1428-1297-97EDA4FD1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6314A4-B473-EB26-5367-D91FE993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F79C3-712F-366C-067C-003041DC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6A92F-EB27-E30C-54EC-2E783D7B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B0780-261F-8BCE-0CEC-0797E177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42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4028C-27FE-3B97-D4CD-6B6C4D2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792E1-71A8-25FB-9148-C8163CA1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EEB6A4-7507-3F3A-A43E-C2E82FF58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49305-17D6-1805-3A57-795D73DD8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82CAC-C48C-9534-A752-96E7E88D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0846EA-47E7-2A23-C326-44C57796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D42FB-633F-A9F2-F760-29CAF0F3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06C245-7923-59E2-8C60-2F39133C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06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28CCE-3B81-976E-8174-E627AB29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5D539A-EC93-EC19-44EA-7D9A88FE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38452A-473E-EC0D-BD10-29EF38A9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1E744-0D6F-BA6B-BBC2-280AD07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586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1EEA81-E73B-CF01-C124-1E2C7C2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D8622-3C84-844C-92C6-EC1F8E34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EE31F-F18A-D9AA-5F22-EF51BA3F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315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2E96-7C37-72D6-273D-752A7946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C264B-9EDE-F1B7-4457-F8992774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716A06-E5CF-FE08-5689-4705055F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4D4F9E-7193-1FA4-1ACC-E12E98AC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FDF80-905E-457F-27AA-42A0CEE9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84108-E1B6-8B8E-6147-2B41B7EB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9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BAF3B-6AAA-5ADD-749B-52AC6F33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AA2391-DAC5-689B-F324-923E64561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1065A-65A2-F843-A855-C4A54AF9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ADA7D2-C85B-0049-691C-0304CF81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57CCD-676A-E346-2145-6B8C87C9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6F433-B0F1-9048-4027-544C321A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0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D6469B-1E67-767A-4E8E-5E4DD195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02F08-C3E2-B02A-3D69-24C7B987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2334D-543A-925A-2A32-968283D67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491F-C9F6-4F44-98A5-04FDA55E9A07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F0B2F-D7C0-A402-5E6B-F77D1F3D5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0D303-05A1-2BB6-4239-045F8EC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12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-apple11.tistory.com/26" TargetMode="External"/><Relationship Id="rId2" Type="http://schemas.openxmlformats.org/officeDocument/2006/relationships/hyperlink" Target="https://enqnajrwk.tistory.com/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23458-7A6F-5D76-0D55-75FEEDB5F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재고관리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Winform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9418A2-C795-1A3E-FF0B-C382B0949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020864003</a:t>
            </a:r>
            <a:r>
              <a:rPr kumimoji="1" lang="ko-KR" altLang="en-US" dirty="0"/>
              <a:t> 이정환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27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E6CB1-7AFD-7D18-DAB5-C0B262CD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물품추가 버튼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EF384C3-6B80-2E1D-286B-6D2817D20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42" y="1946778"/>
            <a:ext cx="7677544" cy="40230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47D07-71CA-3743-2036-5C5C29114453}"/>
              </a:ext>
            </a:extLst>
          </p:cNvPr>
          <p:cNvSpPr txBox="1"/>
          <p:nvPr/>
        </p:nvSpPr>
        <p:spPr>
          <a:xfrm>
            <a:off x="6639143" y="1495568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물품 추가 버튼을 눌리면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관리창이 띄워 지면서 물품 추가 할 수 있도록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277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D44B7-55E0-71BB-370A-497CEDCF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물품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재고 추가 창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E8D1C1B-E179-4F8A-2344-CBABA592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523" y="1690688"/>
            <a:ext cx="8342485" cy="4351338"/>
          </a:xfrm>
        </p:spPr>
      </p:pic>
    </p:spTree>
    <p:extLst>
      <p:ext uri="{BB962C8B-B14F-4D97-AF65-F5344CB8AC3E}">
        <p14:creationId xmlns:p14="http://schemas.microsoft.com/office/powerpoint/2010/main" val="193676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E10CC-4944-E091-C9D3-7F40F69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9B09FEA-7ED7-BC50-1C00-F3BB1CECA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123"/>
            <a:ext cx="82166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DA162-8F45-942C-1323-F1A1D4A66E03}"/>
              </a:ext>
            </a:extLst>
          </p:cNvPr>
          <p:cNvSpPr txBox="1"/>
          <p:nvPr/>
        </p:nvSpPr>
        <p:spPr>
          <a:xfrm>
            <a:off x="6011917" y="1367522"/>
            <a:ext cx="571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Textbox:</a:t>
            </a:r>
            <a:br>
              <a:rPr kumimoji="1" lang="en-US" altLang="ko-KR" dirty="0"/>
            </a:br>
            <a:r>
              <a:rPr kumimoji="1" lang="en-US" altLang="ko-KR" dirty="0"/>
              <a:t>Textbox </a:t>
            </a:r>
            <a:r>
              <a:rPr kumimoji="1" lang="ko-KR" altLang="en-US" dirty="0"/>
              <a:t>사용용도는 입고된 물품의 개수를 적을 공간임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342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A682A-E179-CF32-7B4D-414F5CF0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Checkbox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5681E7E-E20F-D2AA-6FA9-F2820F08E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435" y="2023333"/>
            <a:ext cx="80165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00AB7-35D5-BFF8-5F1B-9844A57F30C4}"/>
              </a:ext>
            </a:extLst>
          </p:cNvPr>
          <p:cNvSpPr txBox="1"/>
          <p:nvPr/>
        </p:nvSpPr>
        <p:spPr>
          <a:xfrm>
            <a:off x="4340771" y="1395346"/>
            <a:ext cx="676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 Checkbox:</a:t>
            </a:r>
          </a:p>
          <a:p>
            <a:r>
              <a:rPr kumimoji="1" lang="en-US" altLang="ko-Kore-KR" dirty="0"/>
              <a:t>Checkbox </a:t>
            </a:r>
            <a:r>
              <a:rPr kumimoji="1" lang="ko-KR" altLang="en-US" dirty="0"/>
              <a:t>사용 용도는 주문한 물품이 입고가 되었는지 사용용도로 쓸 수 있음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414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DD6D-F3A0-2EEE-0BCE-0169C56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Radio Button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2A12766-0679-C4A3-93A6-B53F97C3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6263"/>
            <a:ext cx="81843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91BD0-CFBC-0354-0573-B685F5638358}"/>
              </a:ext>
            </a:extLst>
          </p:cNvPr>
          <p:cNvSpPr txBox="1"/>
          <p:nvPr/>
        </p:nvSpPr>
        <p:spPr>
          <a:xfrm>
            <a:off x="5832804" y="1663097"/>
            <a:ext cx="637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-Radio Button:</a:t>
            </a:r>
          </a:p>
          <a:p>
            <a:r>
              <a:rPr kumimoji="1" lang="en-US" altLang="ko-Kore-KR" dirty="0"/>
              <a:t>Radio Button </a:t>
            </a:r>
            <a:r>
              <a:rPr kumimoji="1" lang="ko-KR" altLang="en-US" dirty="0"/>
              <a:t>용도는 물품이 있는가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없는가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에 사용하는 용도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444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256BD-806A-3ECD-9C8B-4AC0ECFE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일반 유저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177EB2-F8A8-ED97-FBB2-F6C7A1E2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62" y="1690688"/>
            <a:ext cx="7639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BC39A-1128-E5DD-027F-D44FF6AF1E6B}"/>
              </a:ext>
            </a:extLst>
          </p:cNvPr>
          <p:cNvSpPr txBox="1"/>
          <p:nvPr/>
        </p:nvSpPr>
        <p:spPr>
          <a:xfrm>
            <a:off x="7105135" y="1841157"/>
            <a:ext cx="5038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관리자가 물품 등록하면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일반유저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사용자용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ko-KR" altLang="en-US" dirty="0"/>
              <a:t>에서 재고가 얼마나 있는지 확인 가능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2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FEC5-BF09-EB84-B2B3-C7F94A59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실행</a:t>
            </a:r>
            <a:r>
              <a:rPr kumimoji="1" lang="ko-KR" altLang="en-US" dirty="0"/>
              <a:t> 결과 동영상</a:t>
            </a:r>
            <a:endParaRPr kumimoji="1" lang="ko-Kore-KR" altLang="en-US" dirty="0"/>
          </a:p>
        </p:txBody>
      </p:sp>
      <p:pic>
        <p:nvPicPr>
          <p:cNvPr id="4" name="실행결과비디오">
            <a:hlinkClick r:id="" action="ppaction://media"/>
            <a:extLst>
              <a:ext uri="{FF2B5EF4-FFF2-40B4-BE49-F238E27FC236}">
                <a16:creationId xmlns:a16="http://schemas.microsoft.com/office/drawing/2014/main" id="{45233BE8-0F43-EC05-299A-BB57A04D75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307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8440C-7187-CA87-7811-CB0BDE19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DD80C-48D6-5B19-E4AF-3225E51A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https://enqnajrwk.tistory.com/8</a:t>
            </a:r>
            <a:endParaRPr kumimoji="1" lang="en-US" altLang="ko-Kore-KR" dirty="0"/>
          </a:p>
          <a:p>
            <a:r>
              <a:rPr kumimoji="1" lang="ko-Kore-KR" altLang="en-US" dirty="0"/>
              <a:t>챗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gpt</a:t>
            </a:r>
            <a:endParaRPr kumimoji="1" lang="en-US" altLang="ko-KR" dirty="0"/>
          </a:p>
          <a:p>
            <a:r>
              <a:rPr kumimoji="1" lang="en" altLang="ko-Kore-KR">
                <a:hlinkClick r:id="rId3"/>
              </a:rPr>
              <a:t>https://h-apple11.tistory.com/26</a:t>
            </a:r>
            <a:endParaRPr kumimoji="1" lang="en" altLang="ko-Kore-KR"/>
          </a:p>
          <a:p>
            <a:endParaRPr kumimoji="1" lang="en" altLang="ko-Kore-KR"/>
          </a:p>
        </p:txBody>
      </p:sp>
    </p:spTree>
    <p:extLst>
      <p:ext uri="{BB962C8B-B14F-4D97-AF65-F5344CB8AC3E}">
        <p14:creationId xmlns:p14="http://schemas.microsoft.com/office/powerpoint/2010/main" val="207573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CC1FF-0B5C-732F-D427-C6938A9B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F93A-A693-FC8F-68FD-934124EF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화면</a:t>
            </a:r>
            <a:endParaRPr kumimoji="1" lang="en-US" altLang="ko-Kore-KR" dirty="0"/>
          </a:p>
          <a:p>
            <a:r>
              <a:rPr kumimoji="1" lang="ko-Kore-KR" altLang="en-US" dirty="0"/>
              <a:t>회원가입</a:t>
            </a:r>
            <a:endParaRPr kumimoji="1" lang="en-US" altLang="ko-Kore-KR" dirty="0"/>
          </a:p>
          <a:p>
            <a:r>
              <a:rPr kumimoji="1" lang="ko-Kore-KR" altLang="en-US" dirty="0"/>
              <a:t>물품관리</a:t>
            </a:r>
            <a:br>
              <a:rPr kumimoji="1" lang="en-US" altLang="ko-Kore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버튼들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766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1907-B43C-0A9F-CECE-161FF446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로그인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pic>
        <p:nvPicPr>
          <p:cNvPr id="13" name="내용 개체 틀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420FEA-ADE7-C2F6-53B7-0EAED04C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3" y="2547894"/>
            <a:ext cx="7382750" cy="394498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5D587-BF17-FFAE-4780-CEC4285B6D3D}"/>
              </a:ext>
            </a:extLst>
          </p:cNvPr>
          <p:cNvSpPr txBox="1"/>
          <p:nvPr/>
        </p:nvSpPr>
        <p:spPr>
          <a:xfrm>
            <a:off x="7763693" y="3770296"/>
            <a:ext cx="4234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일반인용 로그인과 관리자용 로그인 버튼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페이지 만들기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유저정보</a:t>
            </a:r>
            <a:r>
              <a:rPr lang="en-US" altLang="ko-KR" dirty="0"/>
              <a:t>, </a:t>
            </a:r>
            <a:r>
              <a:rPr lang="ko-KR" altLang="en-US" dirty="0"/>
              <a:t>관리자 정보가 저장됨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C1CC6-C5A6-1171-3E18-2E985EAE36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7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프로젝트 실행이후 바로 전시됨</a:t>
            </a:r>
            <a:r>
              <a:rPr lang="en-US" altLang="ko-K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F01E6-9E06-4165-634D-38AC1BE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 화면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10F68-DC4C-F149-85E5-668C736D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Good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questionList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다음폼에서 띄울 설문 리스트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ELoginType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로그인할때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사용자 타입 선언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MANAGER,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COMMON,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ManagerInfo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관리자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EC12C-0F6D-3C0D-1C87-3263D2DE3118}"/>
              </a:ext>
            </a:extLst>
          </p:cNvPr>
          <p:cNvSpPr txBox="1"/>
          <p:nvPr/>
        </p:nvSpPr>
        <p:spPr>
          <a:xfrm>
            <a:off x="869731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static class</a:t>
            </a:r>
            <a:r>
              <a:rPr lang="ko-KR" altLang="en-US" dirty="0"/>
              <a:t>를 </a:t>
            </a:r>
            <a:r>
              <a:rPr lang="en-US" altLang="ko-KR" dirty="0"/>
              <a:t>form</a:t>
            </a:r>
            <a:r>
              <a:rPr lang="ko-KR" altLang="en-US" dirty="0"/>
              <a:t>클래스보다 앞에 선언하면 에러 </a:t>
            </a:r>
          </a:p>
        </p:txBody>
      </p:sp>
    </p:spTree>
    <p:extLst>
      <p:ext uri="{BB962C8B-B14F-4D97-AF65-F5344CB8AC3E}">
        <p14:creationId xmlns:p14="http://schemas.microsoft.com/office/powerpoint/2010/main" val="6718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C111-222B-FF1A-FD93-37DF9B65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D0A8AF-9E05-12E2-A841-FBD08C59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40" y="1690688"/>
            <a:ext cx="7254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C8C71-3907-C907-8B69-4ABF21218513}"/>
              </a:ext>
            </a:extLst>
          </p:cNvPr>
          <p:cNvSpPr txBox="1"/>
          <p:nvPr/>
        </p:nvSpPr>
        <p:spPr>
          <a:xfrm>
            <a:off x="7585721" y="2712195"/>
            <a:ext cx="4449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 버튼을 눌렸을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radio button</a:t>
            </a:r>
            <a:r>
              <a:rPr kumimoji="1" lang="ko-KR" altLang="en-US" dirty="0"/>
              <a:t>로 일반유저와 관리자용 나누기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아이디 중복확인하기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로그인 페이지 넘어가기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708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D9A81-738D-865E-2DE1-6BF1162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4E009EB-0A59-1A27-7F3F-B7FD677C2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31" y="1875053"/>
            <a:ext cx="749532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A4F60-6844-1370-C97E-72BD946CBC57}"/>
              </a:ext>
            </a:extLst>
          </p:cNvPr>
          <p:cNvSpPr txBox="1"/>
          <p:nvPr/>
        </p:nvSpPr>
        <p:spPr>
          <a:xfrm>
            <a:off x="7817152" y="3404391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 중복 확인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사용 가능합니다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창을 띄운다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94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032F-D073-8F3E-BA07-086C43FC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8F6788A-14D3-2B6B-FE35-BCBA2187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06" y="1690688"/>
            <a:ext cx="708716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A70E0-59AE-CBF1-7532-19C1CFD618F8}"/>
              </a:ext>
            </a:extLst>
          </p:cNvPr>
          <p:cNvSpPr txBox="1"/>
          <p:nvPr/>
        </p:nvSpPr>
        <p:spPr>
          <a:xfrm>
            <a:off x="7517485" y="3689984"/>
            <a:ext cx="4295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아이디</a:t>
            </a:r>
            <a:r>
              <a:rPr kumimoji="1" lang="en-US" altLang="ko-KR" dirty="0"/>
              <a:t> or </a:t>
            </a:r>
            <a:r>
              <a:rPr kumimoji="1" lang="ko-KR" altLang="en-US" dirty="0"/>
              <a:t>비밀번호를 다 안 적은 상태 </a:t>
            </a:r>
            <a:r>
              <a:rPr kumimoji="1" lang="ko-Kore-KR" altLang="en-US" dirty="0"/>
              <a:t>또는</a:t>
            </a:r>
            <a:r>
              <a:rPr kumimoji="1" lang="ko-KR" altLang="en-US" dirty="0"/>
              <a:t> 아이디가 존재하면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아이디와 비밀번호 확인해주세요</a:t>
            </a:r>
            <a:r>
              <a:rPr kumimoji="1" lang="en-US" altLang="ko-KR" dirty="0"/>
              <a:t>'</a:t>
            </a:r>
            <a:br>
              <a:rPr kumimoji="1" lang="en-US" altLang="ko-KR" dirty="0"/>
            </a:br>
            <a:r>
              <a:rPr kumimoji="1" lang="ko-KR" altLang="en-US" dirty="0"/>
              <a:t>창 띄우기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27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7053-97CA-53BF-02CE-6BE07538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회원가입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F91C-C6B6-918C-38DF-92E66DB2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Form4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2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IdUnique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(Form4 form)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form;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6DF79-55ED-20B1-B5DF-CD92D1707498}"/>
              </a:ext>
            </a:extLst>
          </p:cNvPr>
          <p:cNvSpPr txBox="1"/>
          <p:nvPr/>
        </p:nvSpPr>
        <p:spPr>
          <a:xfrm>
            <a:off x="6817710" y="2246968"/>
            <a:ext cx="358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생성자 오버로딩 해서 해당 폼의 인스턴스 생성 시 돌아갈 윈도우 폼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가 중복일때 예외처리를 위한 </a:t>
            </a:r>
            <a:r>
              <a:rPr lang="en-US" altLang="ko-KR" dirty="0" err="1"/>
              <a:t>IdUnique</a:t>
            </a:r>
            <a:r>
              <a:rPr lang="ko-KR" altLang="en-US" dirty="0"/>
              <a:t>변수 선언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24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C17A-1B00-0E22-B966-06DF70C4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59545B-9948-D608-1BE4-980E3C958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1" y="1690688"/>
            <a:ext cx="7205845" cy="3846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89DFE-FB8C-E945-AA24-C76A5044F44D}"/>
              </a:ext>
            </a:extLst>
          </p:cNvPr>
          <p:cNvSpPr txBox="1"/>
          <p:nvPr/>
        </p:nvSpPr>
        <p:spPr>
          <a:xfrm>
            <a:off x="7661615" y="2644254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관리자용으로 로그인 했을 경우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>
                <a:highlight>
                  <a:srgbClr val="FFFF00"/>
                </a:highlight>
              </a:rPr>
              <a:t>물품 추가</a:t>
            </a:r>
            <a:r>
              <a:rPr kumimoji="1" lang="ko-KR" altLang="en-US" dirty="0"/>
              <a:t> 버튼이 있는 창이 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526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413</Words>
  <Application>Microsoft Macintosh PowerPoint</Application>
  <PresentationFormat>와이드스크린</PresentationFormat>
  <Paragraphs>73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돋움체</vt:lpstr>
      <vt:lpstr>Arial</vt:lpstr>
      <vt:lpstr>Calibri</vt:lpstr>
      <vt:lpstr>Calibri Light</vt:lpstr>
      <vt:lpstr>Office 테마</vt:lpstr>
      <vt:lpstr>재고관리 – Winform</vt:lpstr>
      <vt:lpstr>목차</vt:lpstr>
      <vt:lpstr>로그인 화면</vt:lpstr>
      <vt:lpstr>로그인 화면 - 코드</vt:lpstr>
      <vt:lpstr>회원가입 1</vt:lpstr>
      <vt:lpstr>회원가입 2</vt:lpstr>
      <vt:lpstr>회원가입 3</vt:lpstr>
      <vt:lpstr>회원가입 코드</vt:lpstr>
      <vt:lpstr>물품 관리 - 관리자용</vt:lpstr>
      <vt:lpstr>물품 관리 – 물품추가 버튼</vt:lpstr>
      <vt:lpstr>물품 관리 – 재고 추가 창</vt:lpstr>
      <vt:lpstr>물품 관리 - Textbox</vt:lpstr>
      <vt:lpstr>물품관리 – Checkbox</vt:lpstr>
      <vt:lpstr>물품 관리 – Radio Button</vt:lpstr>
      <vt:lpstr>물품관리 – 일반 유저</vt:lpstr>
      <vt:lpstr>실행 결과 동영상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프로젝트</dc:title>
  <dc:creator>이정환</dc:creator>
  <cp:lastModifiedBy>이정환</cp:lastModifiedBy>
  <cp:revision>3</cp:revision>
  <dcterms:created xsi:type="dcterms:W3CDTF">2023-06-08T11:53:17Z</dcterms:created>
  <dcterms:modified xsi:type="dcterms:W3CDTF">2023-06-10T16:41:34Z</dcterms:modified>
</cp:coreProperties>
</file>